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1" r:id="rId2"/>
    <p:sldId id="262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25" d="100"/>
          <a:sy n="125" d="100"/>
        </p:scale>
        <p:origin x="-26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2020/12/30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92" y="1196946"/>
            <a:ext cx="4361108" cy="3749127"/>
          </a:xfrm>
          <a:prstGeom prst="rect">
            <a:avLst/>
          </a:prstGeom>
        </p:spPr>
      </p:pic>
      <p:cxnSp>
        <p:nvCxnSpPr>
          <p:cNvPr id="4" name="直線單箭頭接點 3"/>
          <p:cNvCxnSpPr/>
          <p:nvPr/>
        </p:nvCxnSpPr>
        <p:spPr>
          <a:xfrm flipV="1">
            <a:off x="1097282" y="3225338"/>
            <a:ext cx="515387" cy="7605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502141" y="3985909"/>
            <a:ext cx="1039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BT antenna</a:t>
            </a:r>
            <a:endParaRPr lang="zh-TW" altLang="en-US" sz="1400" dirty="0"/>
          </a:p>
        </p:txBody>
      </p:sp>
      <p:cxnSp>
        <p:nvCxnSpPr>
          <p:cNvPr id="8" name="直線單箭頭接點 7"/>
          <p:cNvCxnSpPr/>
          <p:nvPr/>
        </p:nvCxnSpPr>
        <p:spPr>
          <a:xfrm flipV="1">
            <a:off x="1354975" y="3832167"/>
            <a:ext cx="1487979" cy="2493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H="1">
            <a:off x="3499658" y="2477193"/>
            <a:ext cx="739833" cy="13549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3869574" y="2169416"/>
            <a:ext cx="1113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Wire saddle</a:t>
            </a:r>
            <a:endParaRPr lang="zh-TW" altLang="en-US" sz="1400" dirty="0"/>
          </a:p>
        </p:txBody>
      </p:sp>
      <p:cxnSp>
        <p:nvCxnSpPr>
          <p:cNvPr id="15" name="直線單箭頭接點 14"/>
          <p:cNvCxnSpPr/>
          <p:nvPr/>
        </p:nvCxnSpPr>
        <p:spPr>
          <a:xfrm flipH="1">
            <a:off x="4056610" y="2928136"/>
            <a:ext cx="739833" cy="13549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4426526" y="2620359"/>
            <a:ext cx="2436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Sponge or polyurethane tape</a:t>
            </a:r>
            <a:endParaRPr lang="zh-TW" altLang="en-US" sz="1400" dirty="0"/>
          </a:p>
        </p:txBody>
      </p:sp>
      <p:cxnSp>
        <p:nvCxnSpPr>
          <p:cNvPr id="17" name="直線單箭頭接點 16"/>
          <p:cNvCxnSpPr/>
          <p:nvPr/>
        </p:nvCxnSpPr>
        <p:spPr>
          <a:xfrm flipH="1">
            <a:off x="2576945" y="1799706"/>
            <a:ext cx="814410" cy="17819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3021437" y="1491929"/>
            <a:ext cx="2436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Sponge or polyurethane tape</a:t>
            </a:r>
            <a:endParaRPr lang="zh-TW" altLang="en-US" sz="1400" dirty="0"/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867" y="2169416"/>
            <a:ext cx="4896199" cy="2458790"/>
          </a:xfrm>
          <a:prstGeom prst="rect">
            <a:avLst/>
          </a:prstGeom>
        </p:spPr>
      </p:pic>
      <p:sp>
        <p:nvSpPr>
          <p:cNvPr id="21" name="橢圓 20"/>
          <p:cNvSpPr/>
          <p:nvPr/>
        </p:nvSpPr>
        <p:spPr>
          <a:xfrm>
            <a:off x="8337665" y="3732415"/>
            <a:ext cx="349135" cy="561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9470967" y="3324987"/>
            <a:ext cx="454429" cy="561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10439095" y="3258589"/>
            <a:ext cx="349135" cy="561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565264" y="5829635"/>
            <a:ext cx="698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Fix the </a:t>
            </a:r>
            <a:r>
              <a:rPr lang="en-US" altLang="zh-TW" dirty="0" smtClean="0"/>
              <a:t>BT antenna </a:t>
            </a:r>
            <a:r>
              <a:rPr lang="en-US" altLang="zh-TW" dirty="0"/>
              <a:t>cable to </a:t>
            </a:r>
            <a:r>
              <a:rPr lang="en-US" altLang="zh-TW" dirty="0" err="1" smtClean="0"/>
              <a:t>SoC</a:t>
            </a:r>
            <a:r>
              <a:rPr lang="en-US" altLang="zh-TW" dirty="0" smtClean="0"/>
              <a:t> board with </a:t>
            </a:r>
            <a:r>
              <a:rPr lang="en-US" altLang="zh-TW" dirty="0" smtClean="0"/>
              <a:t>spong</a:t>
            </a:r>
            <a:r>
              <a:rPr lang="en-US" altLang="zh-CN" dirty="0" smtClean="0"/>
              <a:t>e</a:t>
            </a:r>
            <a:r>
              <a:rPr lang="en-US" altLang="zh-TW" dirty="0" smtClean="0"/>
              <a:t> </a:t>
            </a:r>
            <a:r>
              <a:rPr lang="en-US" altLang="zh-TW" dirty="0" smtClean="0"/>
              <a:t>and wire saddle.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3474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63" y="1536469"/>
            <a:ext cx="10725150" cy="1524000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1845425" y="1870364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003665" y="1870364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4466705" y="1870364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0152611" y="1870364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8958869" y="1870364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7221509" y="1914237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394565" y="2338647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5848003" y="2371205"/>
            <a:ext cx="274320" cy="257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7376160" y="816956"/>
            <a:ext cx="381000" cy="10534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6797082" y="509179"/>
            <a:ext cx="2436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Sponge or polyurethane tape</a:t>
            </a:r>
            <a:endParaRPr lang="zh-TW" altLang="en-US" sz="14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895523" y="4831415"/>
            <a:ext cx="6982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Fix the </a:t>
            </a:r>
            <a:r>
              <a:rPr lang="en-US" altLang="zh-CN" dirty="0" smtClean="0"/>
              <a:t>FFC </a:t>
            </a:r>
            <a:r>
              <a:rPr lang="en-US" altLang="zh-TW" dirty="0" smtClean="0"/>
              <a:t>cable </a:t>
            </a:r>
            <a:r>
              <a:rPr lang="en-US" altLang="zh-TW" dirty="0"/>
              <a:t>to </a:t>
            </a:r>
            <a:r>
              <a:rPr lang="en-US" altLang="zh-CN" dirty="0" smtClean="0"/>
              <a:t>bottom cover </a:t>
            </a:r>
            <a:r>
              <a:rPr lang="en-US" altLang="zh-TW" dirty="0" smtClean="0"/>
              <a:t>with spong</a:t>
            </a:r>
            <a:r>
              <a:rPr lang="en-US" altLang="zh-CN" dirty="0"/>
              <a:t>e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0049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40</Words>
  <Application>Microsoft Office PowerPoint</Application>
  <PresentationFormat>寬螢幕</PresentationFormat>
  <Paragraphs>7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25</cp:revision>
  <dcterms:created xsi:type="dcterms:W3CDTF">2018-11-16T05:26:15Z</dcterms:created>
  <dcterms:modified xsi:type="dcterms:W3CDTF">2020-12-30T08:14:56Z</dcterms:modified>
</cp:coreProperties>
</file>